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B714"/>
    <a:srgbClr val="C05426"/>
    <a:srgbClr val="5A6D29"/>
    <a:srgbClr val="B9D031"/>
    <a:srgbClr val="85A13C"/>
    <a:srgbClr val="ABABAB"/>
    <a:srgbClr val="E8E8E8"/>
    <a:srgbClr val="8A1D0D"/>
    <a:srgbClr val="D63C2B"/>
    <a:srgbClr val="006F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flipH="1">
            <a:off x="0" y="4896760"/>
            <a:ext cx="2916536" cy="0"/>
          </a:xfrm>
          <a:prstGeom prst="line">
            <a:avLst/>
          </a:prstGeom>
          <a:ln w="28575">
            <a:solidFill>
              <a:srgbClr val="FDB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0" y="4842644"/>
            <a:ext cx="2916536" cy="0"/>
          </a:xfrm>
          <a:prstGeom prst="line">
            <a:avLst/>
          </a:prstGeom>
          <a:ln w="28575">
            <a:solidFill>
              <a:srgbClr val="FDB7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4247" y="594172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i="1" dirty="0" smtClean="0">
                <a:solidFill>
                  <a:srgbClr val="C05426"/>
                </a:solidFill>
              </a:rPr>
              <a:t>as </a:t>
            </a:r>
            <a:r>
              <a:rPr lang="en-US" sz="1600" b="1" i="1" dirty="0">
                <a:solidFill>
                  <a:srgbClr val="C05426"/>
                </a:solidFill>
              </a:rPr>
              <a:t>the </a:t>
            </a:r>
            <a:r>
              <a:rPr lang="en-US" sz="1600" b="1" i="1" dirty="0" smtClean="0">
                <a:solidFill>
                  <a:srgbClr val="C05426"/>
                </a:solidFill>
              </a:rPr>
              <a:t>totality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743" y="9576588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3029" y="9576588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32759" y="7290916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C05426"/>
                </a:solidFill>
              </a:rPr>
              <a:t>as </a:t>
            </a:r>
            <a:r>
              <a:rPr lang="en-US" sz="1600" b="1" i="1" dirty="0">
                <a:solidFill>
                  <a:srgbClr val="C05426"/>
                </a:solidFill>
              </a:rPr>
              <a:t>the </a:t>
            </a:r>
            <a:r>
              <a:rPr lang="en-US" sz="1600" b="1" i="1" dirty="0" smtClean="0">
                <a:solidFill>
                  <a:srgbClr val="C05426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91532" y="8971488"/>
            <a:ext cx="2357251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C05426"/>
                </a:solidFill>
              </a:rPr>
              <a:t>as </a:t>
            </a:r>
            <a:r>
              <a:rPr lang="en-US" sz="1600" b="1" i="1" dirty="0">
                <a:solidFill>
                  <a:srgbClr val="C05426"/>
                </a:solidFill>
              </a:rPr>
              <a:t>the </a:t>
            </a:r>
            <a:r>
              <a:rPr lang="en-US" sz="1600" b="1" i="1" dirty="0" smtClean="0">
                <a:solidFill>
                  <a:srgbClr val="C05426"/>
                </a:solidFill>
              </a:rPr>
              <a:t>totality</a:t>
            </a:r>
          </a:p>
          <a:p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everything </a:t>
            </a:r>
            <a:r>
              <a:rPr lang="en-US" sz="1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erything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that exists including all physical matter and energy, the planets, stars, galaxies, and the contents 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60" y="542170"/>
            <a:ext cx="4707704" cy="5621955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16537"/>
            <a:ext cx="2719524" cy="5576863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559" y="6268979"/>
            <a:ext cx="2083819" cy="241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91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27</cp:revision>
  <dcterms:created xsi:type="dcterms:W3CDTF">2011-06-17T23:30:18Z</dcterms:created>
  <dcterms:modified xsi:type="dcterms:W3CDTF">2011-06-21T01:38:44Z</dcterms:modified>
</cp:coreProperties>
</file>